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  <p15:guide id="3" pos="3276" userDrawn="1">
          <p15:clr>
            <a:srgbClr val="A4A3A4"/>
          </p15:clr>
        </p15:guide>
        <p15:guide id="4" pos="23687" userDrawn="1">
          <p15:clr>
            <a:srgbClr val="A4A3A4"/>
          </p15:clr>
        </p15:guide>
        <p15:guide id="5" orient="horz" pos="17111" userDrawn="1">
          <p15:clr>
            <a:srgbClr val="A4A3A4"/>
          </p15:clr>
        </p15:guide>
        <p15:guide id="6" orient="horz" pos="551" userDrawn="1">
          <p15:clr>
            <a:srgbClr val="A4A3A4"/>
          </p15:clr>
        </p15:guide>
        <p15:guide id="8" pos="554" userDrawn="1">
          <p15:clr>
            <a:srgbClr val="A4A3A4"/>
          </p15:clr>
        </p15:guide>
        <p15:guide id="9" pos="26432" userDrawn="1">
          <p15:clr>
            <a:srgbClr val="A4A3A4"/>
          </p15:clr>
        </p15:guide>
        <p15:guide id="10" orient="horz" pos="16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3"/>
    <a:srgbClr val="1F184E"/>
    <a:srgbClr val="00376D"/>
    <a:srgbClr val="344A9A"/>
    <a:srgbClr val="E7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0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224" y="232"/>
      </p:cViewPr>
      <p:guideLst>
        <p:guide orient="horz" pos="9536"/>
        <p:guide pos="13482"/>
        <p:guide pos="3276"/>
        <p:guide pos="23687"/>
        <p:guide orient="horz" pos="17111"/>
        <p:guide orient="horz" pos="551"/>
        <p:guide pos="554"/>
        <p:guide pos="26432"/>
        <p:guide orient="horz" pos="16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2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134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4E16C0E5-16C1-73B2-3AB5-A6CE0DB828B9}"/>
              </a:ext>
            </a:extLst>
          </p:cNvPr>
          <p:cNvSpPr txBox="1"/>
          <p:nvPr userDrawn="1"/>
        </p:nvSpPr>
        <p:spPr>
          <a:xfrm>
            <a:off x="11288291" y="27847964"/>
            <a:ext cx="818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A5CDF7"/>
                </a:solidFill>
              </a:rPr>
              <a:t>Scan to </a:t>
            </a:r>
          </a:p>
          <a:p>
            <a:r>
              <a:rPr lang="en-GB" sz="4800" b="1" dirty="0">
                <a:solidFill>
                  <a:srgbClr val="A5CDF7"/>
                </a:solidFill>
              </a:rPr>
              <a:t>download the full poster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A40082-2017-4568-754E-3D1816838D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8291" y="21960283"/>
            <a:ext cx="5091709" cy="5057072"/>
          </a:xfrm>
          <a:prstGeom prst="rect">
            <a:avLst/>
          </a:prstGeom>
        </p:spPr>
      </p:pic>
      <p:sp>
        <p:nvSpPr>
          <p:cNvPr id="13" name="Abgerundetes Rechteck 21">
            <a:extLst>
              <a:ext uri="{FF2B5EF4-FFF2-40B4-BE49-F238E27FC236}">
                <a16:creationId xmlns:a16="http://schemas.microsoft.com/office/drawing/2014/main" id="{EF043B36-9B7D-F704-D976-3EC3D4DBAC75}"/>
              </a:ext>
            </a:extLst>
          </p:cNvPr>
          <p:cNvSpPr/>
          <p:nvPr userDrawn="1"/>
        </p:nvSpPr>
        <p:spPr>
          <a:xfrm>
            <a:off x="8820000" y="857589"/>
            <a:ext cx="25200000" cy="28597861"/>
          </a:xfrm>
          <a:prstGeom prst="roundRect">
            <a:avLst>
              <a:gd name="adj" fmla="val 1512"/>
            </a:avLst>
          </a:prstGeom>
          <a:solidFill>
            <a:srgbClr val="1F184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5" userDrawn="1">
          <p15:clr>
            <a:srgbClr val="F26B43"/>
          </p15:clr>
        </p15:guide>
        <p15:guide id="2" pos="13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B1EBDE1B-CB8E-E4A6-4E7C-0CD5E0CD3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9909" y="27979215"/>
            <a:ext cx="6480000" cy="1456293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9023F88-FA03-9E83-D5E7-59F53C0BECB5}"/>
              </a:ext>
            </a:extLst>
          </p:cNvPr>
          <p:cNvSpPr txBox="1"/>
          <p:nvPr/>
        </p:nvSpPr>
        <p:spPr>
          <a:xfrm>
            <a:off x="900000" y="900000"/>
            <a:ext cx="7920000" cy="24840000"/>
          </a:xfrm>
          <a:prstGeom prst="rect">
            <a:avLst/>
          </a:prstGeom>
          <a:noFill/>
        </p:spPr>
        <p:txBody>
          <a:bodyPr wrap="square" lIns="0" rIns="144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7200" b="1" dirty="0"/>
              <a:t>Title</a:t>
            </a:r>
          </a:p>
          <a:p>
            <a:r>
              <a:rPr lang="en-GB" sz="4800" i="1" dirty="0">
                <a:solidFill>
                  <a:srgbClr val="0D375E"/>
                </a:solidFill>
              </a:rPr>
              <a:t>Authors</a:t>
            </a:r>
          </a:p>
          <a:p>
            <a:endParaRPr lang="en-GB" dirty="0"/>
          </a:p>
          <a:p>
            <a:pPr>
              <a:spcAft>
                <a:spcPts val="600"/>
              </a:spcAft>
            </a:pPr>
            <a:r>
              <a:rPr lang="en-GB" sz="4800" b="1" dirty="0"/>
              <a:t>Introduction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48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48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b="1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A2E24AF-FC03-6125-301B-81D8808B95BD}"/>
              </a:ext>
            </a:extLst>
          </p:cNvPr>
          <p:cNvSpPr txBox="1"/>
          <p:nvPr/>
        </p:nvSpPr>
        <p:spPr>
          <a:xfrm>
            <a:off x="34413813" y="1098785"/>
            <a:ext cx="7920000" cy="24840000"/>
          </a:xfrm>
          <a:prstGeom prst="rect">
            <a:avLst/>
          </a:prstGeom>
          <a:noFill/>
        </p:spPr>
        <p:txBody>
          <a:bodyPr wrap="square" lIns="144000" rIns="0" rtlCol="0">
            <a:noAutofit/>
          </a:bodyPr>
          <a:lstStyle/>
          <a:p>
            <a:r>
              <a:rPr lang="en-GB" sz="7200" b="1" dirty="0"/>
              <a:t>Additional info</a:t>
            </a:r>
          </a:p>
          <a:p>
            <a:endParaRPr lang="en-GB" sz="7200" b="1" dirty="0"/>
          </a:p>
          <a:p>
            <a:r>
              <a:rPr lang="en-GB" sz="4800" dirty="0">
                <a:sym typeface="Wingdings" pitchFamily="2" charset="2"/>
              </a:rPr>
              <a:t>…</a:t>
            </a:r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r>
              <a:rPr lang="en-GB" sz="4800" dirty="0">
                <a:sym typeface="Wingdings" pitchFamily="2" charset="2"/>
              </a:rPr>
              <a:t>…</a:t>
            </a:r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52EF3C7-3576-13A9-3866-0D7C48390875}"/>
              </a:ext>
            </a:extLst>
          </p:cNvPr>
          <p:cNvSpPr txBox="1"/>
          <p:nvPr/>
        </p:nvSpPr>
        <p:spPr>
          <a:xfrm>
            <a:off x="18231763" y="28566134"/>
            <a:ext cx="63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BD6B5-D85A-2114-E553-7FAF6BDB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852" y="25723713"/>
            <a:ext cx="2899726" cy="28800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07D57E9-EFD4-550F-4219-F8AFF09A0E54}"/>
              </a:ext>
            </a:extLst>
          </p:cNvPr>
          <p:cNvSpPr txBox="1"/>
          <p:nvPr/>
        </p:nvSpPr>
        <p:spPr>
          <a:xfrm>
            <a:off x="9995973" y="2276120"/>
            <a:ext cx="2281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chemeClr val="bg1"/>
                </a:solidFill>
              </a:rPr>
              <a:t>Main finding </a:t>
            </a:r>
            <a:r>
              <a:rPr lang="en-GB" sz="12000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12000" dirty="0">
                <a:solidFill>
                  <a:srgbClr val="A5CDF7"/>
                </a:solidFill>
              </a:rPr>
              <a:t>translated into </a:t>
            </a:r>
            <a:r>
              <a:rPr lang="en-GB" sz="12000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12000" b="1" dirty="0">
                <a:solidFill>
                  <a:schemeClr val="bg1"/>
                </a:solidFill>
              </a:rPr>
              <a:t>Emphasize </a:t>
            </a:r>
            <a:r>
              <a:rPr lang="en-GB" sz="12000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C6B0B0C-323B-D40F-EF0A-1507E9DB96ED}"/>
              </a:ext>
            </a:extLst>
          </p:cNvPr>
          <p:cNvSpPr txBox="1"/>
          <p:nvPr/>
        </p:nvSpPr>
        <p:spPr>
          <a:xfrm>
            <a:off x="14169479" y="10242171"/>
            <a:ext cx="14892538" cy="1569660"/>
          </a:xfrm>
          <a:prstGeom prst="rect">
            <a:avLst/>
          </a:prstGeom>
          <a:noFill/>
        </p:spPr>
        <p:txBody>
          <a:bodyPr wrap="square" lIns="144000" rIns="0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Place main display item here</a:t>
            </a:r>
            <a:endParaRPr lang="en-GB" sz="4800" b="1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880592B-8648-2868-1ACB-0836A1F55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63" y="15486707"/>
            <a:ext cx="7300039" cy="40735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B56A7E-D2A2-9C92-7B08-D45C504F5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9502" y="5636857"/>
            <a:ext cx="7451052" cy="921062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E9A96A4-5D02-1B32-4D2D-70294C80F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9502" y="17127718"/>
            <a:ext cx="7471463" cy="42612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B07F8-BCDE-4516-AEB8-FDAFC976C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9084" y="12271911"/>
            <a:ext cx="12644008" cy="1033266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97E75CE-DA96-E78E-7B37-C98083190210}"/>
              </a:ext>
            </a:extLst>
          </p:cNvPr>
          <p:cNvGrpSpPr/>
          <p:nvPr/>
        </p:nvGrpSpPr>
        <p:grpSpPr>
          <a:xfrm>
            <a:off x="9407352" y="27976036"/>
            <a:ext cx="4762127" cy="1063319"/>
            <a:chOff x="9407352" y="27976036"/>
            <a:chExt cx="4762127" cy="106331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5B2E331-CECD-23CB-82C3-2AE8EC17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0"/>
            <a:stretch>
              <a:fillRect/>
            </a:stretch>
          </p:blipFill>
          <p:spPr>
            <a:xfrm>
              <a:off x="10422194" y="27976036"/>
              <a:ext cx="3747285" cy="106331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1CE2945-DC30-2C21-8B05-72BB2F469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49"/>
            <a:stretch>
              <a:fillRect/>
            </a:stretch>
          </p:blipFill>
          <p:spPr>
            <a:xfrm>
              <a:off x="9407352" y="27976037"/>
              <a:ext cx="1014842" cy="1063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95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46</Words>
  <Application>Microsoft Macintosh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Schindler</dc:creator>
  <cp:lastModifiedBy>Hawta Khayyat</cp:lastModifiedBy>
  <cp:revision>8</cp:revision>
  <dcterms:created xsi:type="dcterms:W3CDTF">2023-10-27T16:13:03Z</dcterms:created>
  <dcterms:modified xsi:type="dcterms:W3CDTF">2026-03-14T23:12:53Z</dcterms:modified>
</cp:coreProperties>
</file>