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</p:sldIdLst>
  <p:sldSz cx="305927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636" userDrawn="1">
          <p15:clr>
            <a:srgbClr val="A4A3A4"/>
          </p15:clr>
        </p15:guide>
        <p15:guide id="3" pos="2341" userDrawn="1">
          <p15:clr>
            <a:srgbClr val="A4A3A4"/>
          </p15:clr>
        </p15:guide>
        <p15:guide id="4" pos="16930" userDrawn="1">
          <p15:clr>
            <a:srgbClr val="A4A3A4"/>
          </p15:clr>
        </p15:guide>
        <p15:guide id="5" orient="horz" pos="24192" userDrawn="1">
          <p15:clr>
            <a:srgbClr val="A4A3A4"/>
          </p15:clr>
        </p15:guide>
        <p15:guide id="6" orient="horz" pos="779" userDrawn="1">
          <p15:clr>
            <a:srgbClr val="A4A3A4"/>
          </p15:clr>
        </p15:guide>
        <p15:guide id="8" pos="396" userDrawn="1">
          <p15:clr>
            <a:srgbClr val="A4A3A4"/>
          </p15:clr>
        </p15:guide>
        <p15:guide id="9" pos="18891" userDrawn="1">
          <p15:clr>
            <a:srgbClr val="A4A3A4"/>
          </p15:clr>
        </p15:guide>
        <p15:guide id="10" orient="horz" pos="228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84E"/>
    <a:srgbClr val="00376D"/>
    <a:srgbClr val="344A9A"/>
    <a:srgbClr val="FFE863"/>
    <a:srgbClr val="E7C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507" autoAdjust="0"/>
    <p:restoredTop sz="94660"/>
  </p:normalViewPr>
  <p:slideViewPr>
    <p:cSldViewPr snapToGrid="0" showGuides="1">
      <p:cViewPr>
        <p:scale>
          <a:sx n="20" d="100"/>
          <a:sy n="20" d="100"/>
        </p:scale>
        <p:origin x="4736" y="544"/>
      </p:cViewPr>
      <p:guideLst>
        <p:guide orient="horz" pos="13482"/>
        <p:guide pos="9636"/>
        <p:guide pos="2341"/>
        <p:guide pos="16930"/>
        <p:guide orient="horz" pos="24192"/>
        <p:guide orient="horz" pos="779"/>
        <p:guide pos="396"/>
        <p:guide pos="18891"/>
        <p:guide orient="horz" pos="228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029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1">
          <p15:clr>
            <a:srgbClr val="FBAE40"/>
          </p15:clr>
        </p15:guide>
        <p15:guide id="2" pos="963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21">
            <a:extLst>
              <a:ext uri="{FF2B5EF4-FFF2-40B4-BE49-F238E27FC236}">
                <a16:creationId xmlns:a16="http://schemas.microsoft.com/office/drawing/2014/main" id="{24F4A54A-2C6F-43DE-B39E-170F84BB9628}"/>
              </a:ext>
            </a:extLst>
          </p:cNvPr>
          <p:cNvSpPr/>
          <p:nvPr userDrawn="1"/>
        </p:nvSpPr>
        <p:spPr>
          <a:xfrm>
            <a:off x="1296000" y="3240000"/>
            <a:ext cx="17207154" cy="38103944"/>
          </a:xfrm>
          <a:prstGeom prst="roundRect">
            <a:avLst>
              <a:gd name="adj" fmla="val 1512"/>
            </a:avLst>
          </a:prstGeom>
          <a:solidFill>
            <a:srgbClr val="1F184E"/>
          </a:solidFill>
          <a:ln>
            <a:noFill/>
          </a:ln>
          <a:effectLst>
            <a:outerShdw blurRad="495300" dist="292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86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21E60B7-3CD1-47CF-8117-598405ED28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8858" y="38292595"/>
            <a:ext cx="4756023" cy="1845945"/>
          </a:xfrm>
          <a:prstGeom prst="rect">
            <a:avLst/>
          </a:prstGeom>
        </p:spPr>
      </p:pic>
      <p:pic>
        <p:nvPicPr>
          <p:cNvPr id="11" name="Grafik 10" descr="Ein Bild, das Schrift, Text, Grafiken, Grafikdesign enthält.&#10;&#10;Automatisch generierte Beschreibung">
            <a:extLst>
              <a:ext uri="{FF2B5EF4-FFF2-40B4-BE49-F238E27FC236}">
                <a16:creationId xmlns:a16="http://schemas.microsoft.com/office/drawing/2014/main" id="{0D84EC0E-1B47-4C6D-A44F-9F2B8DB0E8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058" y="39271813"/>
            <a:ext cx="6480000" cy="1456293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C65CD441-F4DB-40AB-B63B-7C6D660FEFA6}"/>
              </a:ext>
            </a:extLst>
          </p:cNvPr>
          <p:cNvSpPr txBox="1"/>
          <p:nvPr userDrawn="1"/>
        </p:nvSpPr>
        <p:spPr>
          <a:xfrm>
            <a:off x="1204349" y="3691222"/>
            <a:ext cx="1729880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0" b="1" dirty="0">
                <a:solidFill>
                  <a:schemeClr val="bg1"/>
                </a:solidFill>
              </a:rPr>
              <a:t>Main finding </a:t>
            </a:r>
            <a:r>
              <a:rPr lang="en-GB" sz="10500" dirty="0">
                <a:solidFill>
                  <a:srgbClr val="A5CDF7"/>
                </a:solidFill>
              </a:rPr>
              <a:t>goes here,</a:t>
            </a:r>
          </a:p>
          <a:p>
            <a:pPr algn="ctr"/>
            <a:r>
              <a:rPr lang="en-GB" sz="10500" dirty="0">
                <a:solidFill>
                  <a:srgbClr val="A5CDF7"/>
                </a:solidFill>
              </a:rPr>
              <a:t>translated into </a:t>
            </a:r>
            <a:r>
              <a:rPr lang="en-GB" sz="10500" b="1" dirty="0">
                <a:solidFill>
                  <a:schemeClr val="bg1"/>
                </a:solidFill>
              </a:rPr>
              <a:t>plain English.</a:t>
            </a:r>
          </a:p>
          <a:p>
            <a:pPr algn="ctr"/>
            <a:r>
              <a:rPr lang="en-GB" sz="10500" b="1" dirty="0">
                <a:solidFill>
                  <a:schemeClr val="bg1"/>
                </a:solidFill>
              </a:rPr>
              <a:t>Emphasize </a:t>
            </a:r>
            <a:r>
              <a:rPr lang="en-GB" sz="10500" dirty="0">
                <a:solidFill>
                  <a:srgbClr val="A5CDF7"/>
                </a:solidFill>
              </a:rPr>
              <a:t>the important words.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731A5888-CDFF-441D-9177-13097378AB43}"/>
              </a:ext>
            </a:extLst>
          </p:cNvPr>
          <p:cNvSpPr txBox="1"/>
          <p:nvPr userDrawn="1"/>
        </p:nvSpPr>
        <p:spPr>
          <a:xfrm>
            <a:off x="2991161" y="12175568"/>
            <a:ext cx="13768273" cy="1446550"/>
          </a:xfrm>
          <a:prstGeom prst="rect">
            <a:avLst/>
          </a:prstGeom>
          <a:noFill/>
        </p:spPr>
        <p:txBody>
          <a:bodyPr wrap="square" lIns="144000" rIns="0" rtlCol="0">
            <a:spAutoFit/>
          </a:bodyPr>
          <a:lstStyle/>
          <a:p>
            <a:r>
              <a:rPr lang="en-GB" sz="8800" b="1" dirty="0">
                <a:solidFill>
                  <a:schemeClr val="bg1"/>
                </a:solidFill>
              </a:rPr>
              <a:t>Place main display item here</a:t>
            </a:r>
            <a:endParaRPr lang="en-GB" sz="8800" b="1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EB8F381-FFC0-415E-88D7-840CDA4A94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912" y="14086038"/>
            <a:ext cx="12644008" cy="10332662"/>
          </a:xfrm>
          <a:prstGeom prst="rect">
            <a:avLst/>
          </a:prstGeom>
        </p:spPr>
      </p:pic>
      <p:sp>
        <p:nvSpPr>
          <p:cNvPr id="15" name="TextBox 13">
            <a:extLst>
              <a:ext uri="{FF2B5EF4-FFF2-40B4-BE49-F238E27FC236}">
                <a16:creationId xmlns:a16="http://schemas.microsoft.com/office/drawing/2014/main" id="{BFDBC292-D563-49E3-82B3-E50536BDFF26}"/>
              </a:ext>
            </a:extLst>
          </p:cNvPr>
          <p:cNvSpPr txBox="1"/>
          <p:nvPr userDrawn="1"/>
        </p:nvSpPr>
        <p:spPr>
          <a:xfrm>
            <a:off x="6805560" y="38465917"/>
            <a:ext cx="6341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E863"/>
                </a:solidFill>
              </a:rPr>
              <a:t>Download the poster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8360D6D-23A4-4F45-AA66-99453A1F20F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530366" y="35357751"/>
            <a:ext cx="2899726" cy="288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7DCFF51-7B96-49F7-A6D7-E64482580F2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614" y="25191158"/>
            <a:ext cx="2395874" cy="2395874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6AC64BD4-C3D3-4F2F-B546-43ED3F8A0A97}"/>
              </a:ext>
            </a:extLst>
          </p:cNvPr>
          <p:cNvSpPr txBox="1"/>
          <p:nvPr userDrawn="1"/>
        </p:nvSpPr>
        <p:spPr>
          <a:xfrm>
            <a:off x="6248258" y="27846871"/>
            <a:ext cx="7250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E863"/>
                </a:solidFill>
              </a:rPr>
              <a:t>Background information</a:t>
            </a:r>
          </a:p>
          <a:p>
            <a:pPr algn="ctr"/>
            <a:r>
              <a:rPr lang="en-GB" sz="4800" b="1" dirty="0">
                <a:solidFill>
                  <a:srgbClr val="FFE863"/>
                </a:solidFill>
              </a:rPr>
              <a:t>(Smith and Meyer, 2023)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DD060C8C-8257-4E03-9E1C-369CEB17C627}"/>
              </a:ext>
            </a:extLst>
          </p:cNvPr>
          <p:cNvSpPr txBox="1"/>
          <p:nvPr userDrawn="1"/>
        </p:nvSpPr>
        <p:spPr>
          <a:xfrm>
            <a:off x="4189452" y="900000"/>
            <a:ext cx="22212221" cy="2092881"/>
          </a:xfrm>
          <a:prstGeom prst="rect">
            <a:avLst/>
          </a:prstGeom>
          <a:noFill/>
        </p:spPr>
        <p:txBody>
          <a:bodyPr wrap="square" lIns="0" rIns="14400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7200" b="1" dirty="0"/>
              <a:t>Title</a:t>
            </a:r>
          </a:p>
          <a:p>
            <a:pPr algn="ctr">
              <a:spcAft>
                <a:spcPts val="1200"/>
              </a:spcAft>
            </a:pPr>
            <a:r>
              <a:rPr lang="en-GB" sz="4800" i="1" dirty="0">
                <a:solidFill>
                  <a:srgbClr val="0D375E"/>
                </a:solidFill>
              </a:rPr>
              <a:t>Author 1, Author 2, Author 3</a:t>
            </a:r>
            <a:endParaRPr lang="en-GB" sz="4800" b="1" dirty="0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A6702E46-0B85-F1F2-D88B-ABE7BEAD9714}"/>
              </a:ext>
            </a:extLst>
          </p:cNvPr>
          <p:cNvSpPr txBox="1"/>
          <p:nvPr userDrawn="1"/>
        </p:nvSpPr>
        <p:spPr>
          <a:xfrm>
            <a:off x="20707568" y="3512572"/>
            <a:ext cx="7920000" cy="24840000"/>
          </a:xfrm>
          <a:prstGeom prst="rect">
            <a:avLst/>
          </a:prstGeom>
          <a:noFill/>
        </p:spPr>
        <p:txBody>
          <a:bodyPr wrap="square" lIns="0" rIns="144000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GB" sz="8000" b="1" dirty="0"/>
              <a:t>Title</a:t>
            </a:r>
          </a:p>
          <a:p>
            <a:r>
              <a:rPr lang="en-GB" sz="8000" i="1" dirty="0">
                <a:solidFill>
                  <a:srgbClr val="0D375E"/>
                </a:solidFill>
              </a:rPr>
              <a:t>Authors</a:t>
            </a:r>
          </a:p>
          <a:p>
            <a:endParaRPr lang="en-GB" sz="8000" dirty="0"/>
          </a:p>
          <a:p>
            <a:pPr>
              <a:spcAft>
                <a:spcPts val="600"/>
              </a:spcAft>
            </a:pPr>
            <a:r>
              <a:rPr lang="en-GB" sz="8000" b="1" dirty="0"/>
              <a:t>Introduction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GB" sz="8000" dirty="0">
              <a:sym typeface="Wingdings" pitchFamily="2" charset="2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000" dirty="0">
                <a:sym typeface="Wingdings" pitchFamily="2" charset="2"/>
              </a:rPr>
              <a:t>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000" dirty="0">
                <a:sym typeface="Wingdings" pitchFamily="2" charset="2"/>
              </a:rPr>
              <a:t>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000" dirty="0">
                <a:sym typeface="Wingdings" pitchFamily="2" charset="2"/>
              </a:rPr>
              <a:t>…</a:t>
            </a:r>
            <a:endParaRPr lang="en-GB" sz="8000" dirty="0"/>
          </a:p>
          <a:p>
            <a:endParaRPr lang="en-GB" sz="8000" dirty="0"/>
          </a:p>
          <a:p>
            <a:endParaRPr lang="en-GB" sz="8000" dirty="0"/>
          </a:p>
          <a:p>
            <a:pPr>
              <a:spcAft>
                <a:spcPts val="600"/>
              </a:spcAft>
            </a:pPr>
            <a:r>
              <a:rPr lang="en-GB" sz="8000" b="1" dirty="0"/>
              <a:t>Methods</a:t>
            </a:r>
          </a:p>
          <a:p>
            <a:pPr marL="1371600" indent="-1371600">
              <a:buFont typeface="+mj-lt"/>
              <a:buAutoNum type="arabicPeriod"/>
            </a:pPr>
            <a:r>
              <a:rPr lang="en-GB" sz="8000" dirty="0">
                <a:sym typeface="Wingdings" pitchFamily="2" charset="2"/>
              </a:rPr>
              <a:t>…</a:t>
            </a:r>
          </a:p>
          <a:p>
            <a:pPr marL="1371600" indent="-1371600">
              <a:buFont typeface="+mj-lt"/>
              <a:buAutoNum type="arabicPeriod"/>
            </a:pPr>
            <a:r>
              <a:rPr lang="en-GB" sz="8000" dirty="0">
                <a:sym typeface="Wingdings" pitchFamily="2" charset="2"/>
              </a:rPr>
              <a:t>…</a:t>
            </a:r>
          </a:p>
          <a:p>
            <a:pPr marL="1371600" indent="-1371600">
              <a:buFont typeface="+mj-lt"/>
              <a:buAutoNum type="arabicPeriod"/>
            </a:pPr>
            <a:r>
              <a:rPr lang="en-GB" sz="8000" dirty="0">
                <a:sym typeface="Wingdings" pitchFamily="2" charset="2"/>
              </a:rPr>
              <a:t>…</a:t>
            </a:r>
          </a:p>
          <a:p>
            <a:pPr marL="1371600" indent="-1371600">
              <a:buFont typeface="+mj-lt"/>
              <a:buAutoNum type="arabicPeriod"/>
            </a:pPr>
            <a:r>
              <a:rPr lang="en-GB" sz="8000" dirty="0">
                <a:sym typeface="Wingdings" pitchFamily="2" charset="2"/>
              </a:rPr>
              <a:t>…</a:t>
            </a:r>
            <a:endParaRPr lang="en-GB" sz="8000" dirty="0"/>
          </a:p>
          <a:p>
            <a:endParaRPr lang="en-GB" sz="8000" dirty="0"/>
          </a:p>
          <a:p>
            <a:pPr>
              <a:spcAft>
                <a:spcPts val="600"/>
              </a:spcAft>
            </a:pPr>
            <a:r>
              <a:rPr lang="en-GB" sz="8000" b="1" dirty="0"/>
              <a:t>Results</a:t>
            </a:r>
          </a:p>
          <a:p>
            <a:pPr>
              <a:spcAft>
                <a:spcPts val="600"/>
              </a:spcAft>
            </a:pPr>
            <a:r>
              <a:rPr lang="en-GB" sz="8000" dirty="0">
                <a:sym typeface="Wingdings" pitchFamily="2" charset="2"/>
              </a:rPr>
              <a:t>…</a:t>
            </a:r>
            <a:endParaRPr lang="en-GB" sz="8000" b="1" dirty="0"/>
          </a:p>
          <a:p>
            <a:endParaRPr lang="en-GB" sz="8000" b="1" dirty="0"/>
          </a:p>
          <a:p>
            <a:endParaRPr lang="en-GB" sz="8000" b="1" dirty="0"/>
          </a:p>
          <a:p>
            <a:endParaRPr lang="en-GB" sz="8000" b="1" dirty="0"/>
          </a:p>
          <a:p>
            <a:endParaRPr lang="en-GB" sz="8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8000" dirty="0">
              <a:sym typeface="Wingdings" pitchFamily="2" charset="2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000" dirty="0">
                <a:sym typeface="Wingdings" pitchFamily="2" charset="2"/>
              </a:rPr>
              <a:t>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000" dirty="0">
                <a:sym typeface="Wingdings" pitchFamily="2" charset="2"/>
              </a:rPr>
              <a:t>…</a:t>
            </a:r>
            <a:endParaRPr lang="en-GB" sz="8000" dirty="0"/>
          </a:p>
          <a:p>
            <a:endParaRPr lang="en-GB" sz="8000" dirty="0"/>
          </a:p>
          <a:p>
            <a:pPr>
              <a:spcAft>
                <a:spcPts val="600"/>
              </a:spcAft>
            </a:pPr>
            <a:r>
              <a:rPr lang="en-GB" sz="8000" b="1" dirty="0"/>
              <a:t>Discussion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000" dirty="0">
                <a:sym typeface="Wingdings" pitchFamily="2" charset="2"/>
              </a:rPr>
              <a:t>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000" dirty="0">
                <a:sym typeface="Wingdings" pitchFamily="2" charset="2"/>
              </a:rPr>
              <a:t>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000" dirty="0">
                <a:sym typeface="Wingdings" pitchFamily="2" charset="2"/>
              </a:rPr>
              <a:t>…</a:t>
            </a:r>
            <a:endParaRPr lang="en-GB" sz="8000" dirty="0"/>
          </a:p>
          <a:p>
            <a:endParaRPr lang="en-GB" sz="8000" b="1" dirty="0"/>
          </a:p>
        </p:txBody>
      </p:sp>
      <p:pic>
        <p:nvPicPr>
          <p:cNvPr id="3" name="Grafik 21">
            <a:extLst>
              <a:ext uri="{FF2B5EF4-FFF2-40B4-BE49-F238E27FC236}">
                <a16:creationId xmlns:a16="http://schemas.microsoft.com/office/drawing/2014/main" id="{FF98FC94-6E10-6580-9C2B-A4F1E62C5BC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9073333" y="27587032"/>
            <a:ext cx="9554235" cy="53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9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3059308" rtl="0" eaLnBrk="1" latinLnBrk="0" hangingPunct="1">
        <a:lnSpc>
          <a:spcPct val="90000"/>
        </a:lnSpc>
        <a:spcBef>
          <a:spcPct val="0"/>
        </a:spcBef>
        <a:buNone/>
        <a:defRPr sz="147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64827" indent="-764827" algn="l" defTabSz="3059308" rtl="0" eaLnBrk="1" latinLnBrk="0" hangingPunct="1">
        <a:lnSpc>
          <a:spcPct val="90000"/>
        </a:lnSpc>
        <a:spcBef>
          <a:spcPts val="3346"/>
        </a:spcBef>
        <a:buFont typeface="Arial" panose="020B0604020202020204" pitchFamily="34" charset="0"/>
        <a:buChar char="•"/>
        <a:defRPr sz="9368" kern="1200">
          <a:solidFill>
            <a:schemeClr val="tx1"/>
          </a:solidFill>
          <a:latin typeface="+mn-lt"/>
          <a:ea typeface="+mn-ea"/>
          <a:cs typeface="+mn-cs"/>
        </a:defRPr>
      </a:lvl1pPr>
      <a:lvl2pPr marL="2294481" indent="-764827" algn="l" defTabSz="3059308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8030" kern="1200">
          <a:solidFill>
            <a:schemeClr val="tx1"/>
          </a:solidFill>
          <a:latin typeface="+mn-lt"/>
          <a:ea typeface="+mn-ea"/>
          <a:cs typeface="+mn-cs"/>
        </a:defRPr>
      </a:lvl2pPr>
      <a:lvl3pPr marL="3824135" indent="-764827" algn="l" defTabSz="3059308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691" kern="1200">
          <a:solidFill>
            <a:schemeClr val="tx1"/>
          </a:solidFill>
          <a:latin typeface="+mn-lt"/>
          <a:ea typeface="+mn-ea"/>
          <a:cs typeface="+mn-cs"/>
        </a:defRPr>
      </a:lvl3pPr>
      <a:lvl4pPr marL="5353789" indent="-764827" algn="l" defTabSz="3059308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2" kern="1200">
          <a:solidFill>
            <a:schemeClr val="tx1"/>
          </a:solidFill>
          <a:latin typeface="+mn-lt"/>
          <a:ea typeface="+mn-ea"/>
          <a:cs typeface="+mn-cs"/>
        </a:defRPr>
      </a:lvl4pPr>
      <a:lvl5pPr marL="6883443" indent="-764827" algn="l" defTabSz="3059308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2" kern="1200">
          <a:solidFill>
            <a:schemeClr val="tx1"/>
          </a:solidFill>
          <a:latin typeface="+mn-lt"/>
          <a:ea typeface="+mn-ea"/>
          <a:cs typeface="+mn-cs"/>
        </a:defRPr>
      </a:lvl5pPr>
      <a:lvl6pPr marL="8413097" indent="-764827" algn="l" defTabSz="3059308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2" kern="1200">
          <a:solidFill>
            <a:schemeClr val="tx1"/>
          </a:solidFill>
          <a:latin typeface="+mn-lt"/>
          <a:ea typeface="+mn-ea"/>
          <a:cs typeface="+mn-cs"/>
        </a:defRPr>
      </a:lvl6pPr>
      <a:lvl7pPr marL="9942751" indent="-764827" algn="l" defTabSz="3059308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2" kern="1200">
          <a:solidFill>
            <a:schemeClr val="tx1"/>
          </a:solidFill>
          <a:latin typeface="+mn-lt"/>
          <a:ea typeface="+mn-ea"/>
          <a:cs typeface="+mn-cs"/>
        </a:defRPr>
      </a:lvl7pPr>
      <a:lvl8pPr marL="11472405" indent="-764827" algn="l" defTabSz="3059308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2" kern="1200">
          <a:solidFill>
            <a:schemeClr val="tx1"/>
          </a:solidFill>
          <a:latin typeface="+mn-lt"/>
          <a:ea typeface="+mn-ea"/>
          <a:cs typeface="+mn-cs"/>
        </a:defRPr>
      </a:lvl8pPr>
      <a:lvl9pPr marL="13002059" indent="-764827" algn="l" defTabSz="3059308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59308" rtl="0" eaLnBrk="1" latinLnBrk="0" hangingPunct="1">
        <a:defRPr sz="6022" kern="1200">
          <a:solidFill>
            <a:schemeClr val="tx1"/>
          </a:solidFill>
          <a:latin typeface="+mn-lt"/>
          <a:ea typeface="+mn-ea"/>
          <a:cs typeface="+mn-cs"/>
        </a:defRPr>
      </a:lvl1pPr>
      <a:lvl2pPr marL="1529654" algn="l" defTabSz="3059308" rtl="0" eaLnBrk="1" latinLnBrk="0" hangingPunct="1">
        <a:defRPr sz="6022" kern="1200">
          <a:solidFill>
            <a:schemeClr val="tx1"/>
          </a:solidFill>
          <a:latin typeface="+mn-lt"/>
          <a:ea typeface="+mn-ea"/>
          <a:cs typeface="+mn-cs"/>
        </a:defRPr>
      </a:lvl2pPr>
      <a:lvl3pPr marL="3059308" algn="l" defTabSz="3059308" rtl="0" eaLnBrk="1" latinLnBrk="0" hangingPunct="1">
        <a:defRPr sz="6022" kern="1200">
          <a:solidFill>
            <a:schemeClr val="tx1"/>
          </a:solidFill>
          <a:latin typeface="+mn-lt"/>
          <a:ea typeface="+mn-ea"/>
          <a:cs typeface="+mn-cs"/>
        </a:defRPr>
      </a:lvl3pPr>
      <a:lvl4pPr marL="4588962" algn="l" defTabSz="3059308" rtl="0" eaLnBrk="1" latinLnBrk="0" hangingPunct="1">
        <a:defRPr sz="6022" kern="1200">
          <a:solidFill>
            <a:schemeClr val="tx1"/>
          </a:solidFill>
          <a:latin typeface="+mn-lt"/>
          <a:ea typeface="+mn-ea"/>
          <a:cs typeface="+mn-cs"/>
        </a:defRPr>
      </a:lvl4pPr>
      <a:lvl5pPr marL="6118616" algn="l" defTabSz="3059308" rtl="0" eaLnBrk="1" latinLnBrk="0" hangingPunct="1">
        <a:defRPr sz="6022" kern="1200">
          <a:solidFill>
            <a:schemeClr val="tx1"/>
          </a:solidFill>
          <a:latin typeface="+mn-lt"/>
          <a:ea typeface="+mn-ea"/>
          <a:cs typeface="+mn-cs"/>
        </a:defRPr>
      </a:lvl5pPr>
      <a:lvl6pPr marL="7648270" algn="l" defTabSz="3059308" rtl="0" eaLnBrk="1" latinLnBrk="0" hangingPunct="1">
        <a:defRPr sz="6022" kern="1200">
          <a:solidFill>
            <a:schemeClr val="tx1"/>
          </a:solidFill>
          <a:latin typeface="+mn-lt"/>
          <a:ea typeface="+mn-ea"/>
          <a:cs typeface="+mn-cs"/>
        </a:defRPr>
      </a:lvl6pPr>
      <a:lvl7pPr marL="9177924" algn="l" defTabSz="3059308" rtl="0" eaLnBrk="1" latinLnBrk="0" hangingPunct="1">
        <a:defRPr sz="6022" kern="1200">
          <a:solidFill>
            <a:schemeClr val="tx1"/>
          </a:solidFill>
          <a:latin typeface="+mn-lt"/>
          <a:ea typeface="+mn-ea"/>
          <a:cs typeface="+mn-cs"/>
        </a:defRPr>
      </a:lvl7pPr>
      <a:lvl8pPr marL="10707578" algn="l" defTabSz="3059308" rtl="0" eaLnBrk="1" latinLnBrk="0" hangingPunct="1">
        <a:defRPr sz="6022" kern="1200">
          <a:solidFill>
            <a:schemeClr val="tx1"/>
          </a:solidFill>
          <a:latin typeface="+mn-lt"/>
          <a:ea typeface="+mn-ea"/>
          <a:cs typeface="+mn-cs"/>
        </a:defRPr>
      </a:lvl8pPr>
      <a:lvl9pPr marL="12237232" algn="l" defTabSz="3059308" rtl="0" eaLnBrk="1" latinLnBrk="0" hangingPunct="1">
        <a:defRPr sz="6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481" userDrawn="1">
          <p15:clr>
            <a:srgbClr val="F26B43"/>
          </p15:clr>
        </p15:guide>
        <p15:guide id="2" pos="9635" userDrawn="1">
          <p15:clr>
            <a:srgbClr val="F26B43"/>
          </p15:clr>
        </p15:guide>
        <p15:guide id="3" pos="18503" userDrawn="1">
          <p15:clr>
            <a:srgbClr val="F26B43"/>
          </p15:clr>
        </p15:guide>
        <p15:guide id="4" pos="8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5B2E331-CECD-23CB-82C3-2AE8EC173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7987" y="30132042"/>
            <a:ext cx="3399226" cy="1319334"/>
          </a:xfrm>
          <a:prstGeom prst="rect">
            <a:avLst/>
          </a:prstGeom>
        </p:spPr>
      </p:pic>
      <p:pic>
        <p:nvPicPr>
          <p:cNvPr id="9" name="Grafik 8" descr="Ein Bild, das Schrift, Text, Grafiken, Grafikdesign enthält.&#10;&#10;Automatisch generierte Beschreibung">
            <a:extLst>
              <a:ext uri="{FF2B5EF4-FFF2-40B4-BE49-F238E27FC236}">
                <a16:creationId xmlns:a16="http://schemas.microsoft.com/office/drawing/2014/main" id="{B1EBDE1B-CB8E-E4A6-4E7C-0CD5E0CD3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034" y="30580038"/>
            <a:ext cx="4631387" cy="1040842"/>
          </a:xfrm>
          <a:prstGeom prst="rect">
            <a:avLst/>
          </a:prstGeom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09023F88-FA03-9E83-D5E7-59F53C0BECB5}"/>
              </a:ext>
            </a:extLst>
          </p:cNvPr>
          <p:cNvSpPr txBox="1"/>
          <p:nvPr/>
        </p:nvSpPr>
        <p:spPr>
          <a:xfrm>
            <a:off x="643248" y="11225977"/>
            <a:ext cx="5660584" cy="17753649"/>
          </a:xfrm>
          <a:prstGeom prst="rect">
            <a:avLst/>
          </a:prstGeom>
          <a:noFill/>
        </p:spPr>
        <p:txBody>
          <a:bodyPr wrap="square" lIns="0" rIns="102920" rtlCol="0">
            <a:noAutofit/>
          </a:bodyPr>
          <a:lstStyle/>
          <a:p>
            <a:pPr>
              <a:spcAft>
                <a:spcPts val="858"/>
              </a:spcAft>
            </a:pPr>
            <a:r>
              <a:rPr lang="en-GB" sz="5146" b="1" dirty="0"/>
              <a:t>Title</a:t>
            </a:r>
          </a:p>
          <a:p>
            <a:r>
              <a:rPr lang="en-GB" sz="3431" i="1" dirty="0">
                <a:solidFill>
                  <a:srgbClr val="0D375E"/>
                </a:solidFill>
              </a:rPr>
              <a:t>Authors</a:t>
            </a:r>
          </a:p>
          <a:p>
            <a:endParaRPr lang="en-GB" sz="1286" dirty="0"/>
          </a:p>
          <a:p>
            <a:pPr>
              <a:spcAft>
                <a:spcPts val="429"/>
              </a:spcAft>
            </a:pPr>
            <a:r>
              <a:rPr lang="en-GB" sz="3431" b="1" dirty="0"/>
              <a:t>Introduction</a:t>
            </a:r>
          </a:p>
          <a:p>
            <a:pPr marL="816902" indent="-816902">
              <a:buFont typeface="Arial" panose="020B0604020202020204" pitchFamily="34" charset="0"/>
              <a:buChar char="•"/>
            </a:pPr>
            <a:endParaRPr lang="en-GB" sz="3431" dirty="0">
              <a:sym typeface="Wingdings" pitchFamily="2" charset="2"/>
            </a:endParaRPr>
          </a:p>
          <a:p>
            <a:pPr marL="816902" indent="-816902">
              <a:buFont typeface="Arial" panose="020B0604020202020204" pitchFamily="34" charset="0"/>
              <a:buChar char="•"/>
            </a:pPr>
            <a:r>
              <a:rPr lang="en-GB" sz="3431" dirty="0">
                <a:sym typeface="Wingdings" pitchFamily="2" charset="2"/>
              </a:rPr>
              <a:t>…</a:t>
            </a:r>
          </a:p>
          <a:p>
            <a:pPr marL="816902" indent="-816902">
              <a:buFont typeface="Arial" panose="020B0604020202020204" pitchFamily="34" charset="0"/>
              <a:buChar char="•"/>
            </a:pPr>
            <a:r>
              <a:rPr lang="en-GB" sz="3431" dirty="0">
                <a:sym typeface="Wingdings" pitchFamily="2" charset="2"/>
              </a:rPr>
              <a:t>…</a:t>
            </a:r>
          </a:p>
          <a:p>
            <a:pPr marL="816902" indent="-816902">
              <a:buFont typeface="Arial" panose="020B0604020202020204" pitchFamily="34" charset="0"/>
              <a:buChar char="•"/>
            </a:pPr>
            <a:r>
              <a:rPr lang="en-GB" sz="3431" dirty="0">
                <a:sym typeface="Wingdings" pitchFamily="2" charset="2"/>
              </a:rPr>
              <a:t>…</a:t>
            </a:r>
            <a:endParaRPr lang="en-GB" sz="3431" dirty="0"/>
          </a:p>
          <a:p>
            <a:endParaRPr lang="en-GB" sz="3431" dirty="0"/>
          </a:p>
          <a:p>
            <a:endParaRPr lang="en-GB" sz="3431" dirty="0"/>
          </a:p>
          <a:p>
            <a:pPr>
              <a:spcAft>
                <a:spcPts val="429"/>
              </a:spcAft>
            </a:pPr>
            <a:r>
              <a:rPr lang="en-GB" sz="3431" b="1" dirty="0"/>
              <a:t>Methods</a:t>
            </a:r>
          </a:p>
          <a:p>
            <a:pPr marL="980283" indent="-980283">
              <a:buFont typeface="+mj-lt"/>
              <a:buAutoNum type="arabicPeriod"/>
            </a:pPr>
            <a:r>
              <a:rPr lang="en-GB" sz="3431" dirty="0">
                <a:sym typeface="Wingdings" pitchFamily="2" charset="2"/>
              </a:rPr>
              <a:t>…</a:t>
            </a:r>
          </a:p>
          <a:p>
            <a:pPr marL="980283" indent="-980283">
              <a:buFont typeface="+mj-lt"/>
              <a:buAutoNum type="arabicPeriod"/>
            </a:pPr>
            <a:r>
              <a:rPr lang="en-GB" sz="3431" dirty="0">
                <a:sym typeface="Wingdings" pitchFamily="2" charset="2"/>
              </a:rPr>
              <a:t>…</a:t>
            </a:r>
          </a:p>
          <a:p>
            <a:pPr marL="980283" indent="-980283">
              <a:buFont typeface="+mj-lt"/>
              <a:buAutoNum type="arabicPeriod"/>
            </a:pPr>
            <a:r>
              <a:rPr lang="en-GB" sz="3431" dirty="0">
                <a:sym typeface="Wingdings" pitchFamily="2" charset="2"/>
              </a:rPr>
              <a:t>…</a:t>
            </a:r>
          </a:p>
          <a:p>
            <a:pPr marL="980283" indent="-980283">
              <a:buFont typeface="+mj-lt"/>
              <a:buAutoNum type="arabicPeriod"/>
            </a:pPr>
            <a:r>
              <a:rPr lang="en-GB" sz="3431" dirty="0">
                <a:sym typeface="Wingdings" pitchFamily="2" charset="2"/>
              </a:rPr>
              <a:t>…</a:t>
            </a:r>
            <a:endParaRPr lang="en-GB" sz="3431" dirty="0"/>
          </a:p>
          <a:p>
            <a:endParaRPr lang="en-GB" sz="3431" dirty="0"/>
          </a:p>
          <a:p>
            <a:endParaRPr lang="en-GB" sz="3431" dirty="0"/>
          </a:p>
          <a:p>
            <a:pPr>
              <a:spcAft>
                <a:spcPts val="429"/>
              </a:spcAft>
            </a:pPr>
            <a:r>
              <a:rPr lang="en-GB" sz="3431" b="1" dirty="0"/>
              <a:t>Results</a:t>
            </a:r>
          </a:p>
          <a:p>
            <a:pPr>
              <a:spcAft>
                <a:spcPts val="429"/>
              </a:spcAft>
            </a:pPr>
            <a:r>
              <a:rPr lang="en-GB" sz="3431" dirty="0">
                <a:sym typeface="Wingdings" pitchFamily="2" charset="2"/>
              </a:rPr>
              <a:t>…</a:t>
            </a:r>
            <a:endParaRPr lang="en-GB" sz="3431" b="1" dirty="0"/>
          </a:p>
          <a:p>
            <a:endParaRPr lang="en-GB" sz="3431" b="1" dirty="0"/>
          </a:p>
          <a:p>
            <a:endParaRPr lang="en-GB" sz="3431" b="1" dirty="0"/>
          </a:p>
          <a:p>
            <a:endParaRPr lang="en-GB" sz="3431" b="1" dirty="0"/>
          </a:p>
          <a:p>
            <a:endParaRPr lang="en-GB" sz="3431" b="1" dirty="0"/>
          </a:p>
          <a:p>
            <a:endParaRPr lang="en-GB" sz="3431" b="1" dirty="0"/>
          </a:p>
          <a:p>
            <a:pPr marL="816902" indent="-816902">
              <a:buFont typeface="Arial" panose="020B0604020202020204" pitchFamily="34" charset="0"/>
              <a:buChar char="•"/>
            </a:pPr>
            <a:endParaRPr lang="en-GB" sz="3431" dirty="0">
              <a:sym typeface="Wingdings" pitchFamily="2" charset="2"/>
            </a:endParaRPr>
          </a:p>
          <a:p>
            <a:pPr marL="816902" indent="-816902">
              <a:buFont typeface="Arial" panose="020B0604020202020204" pitchFamily="34" charset="0"/>
              <a:buChar char="•"/>
            </a:pPr>
            <a:r>
              <a:rPr lang="en-GB" sz="3431" dirty="0">
                <a:sym typeface="Wingdings" pitchFamily="2" charset="2"/>
              </a:rPr>
              <a:t>…</a:t>
            </a:r>
          </a:p>
          <a:p>
            <a:pPr marL="816902" indent="-816902">
              <a:buFont typeface="Arial" panose="020B0604020202020204" pitchFamily="34" charset="0"/>
              <a:buChar char="•"/>
            </a:pPr>
            <a:r>
              <a:rPr lang="en-GB" sz="3431" dirty="0">
                <a:sym typeface="Wingdings" pitchFamily="2" charset="2"/>
              </a:rPr>
              <a:t>…</a:t>
            </a:r>
            <a:endParaRPr lang="en-GB" sz="3431" dirty="0"/>
          </a:p>
          <a:p>
            <a:endParaRPr lang="en-GB" sz="3431" dirty="0"/>
          </a:p>
          <a:p>
            <a:endParaRPr lang="en-GB" sz="3431" dirty="0"/>
          </a:p>
          <a:p>
            <a:pPr>
              <a:spcAft>
                <a:spcPts val="429"/>
              </a:spcAft>
            </a:pPr>
            <a:r>
              <a:rPr lang="en-GB" sz="3431" b="1" dirty="0"/>
              <a:t>Discussion</a:t>
            </a:r>
          </a:p>
          <a:p>
            <a:pPr marL="816902" indent="-816902">
              <a:buFont typeface="Arial" panose="020B0604020202020204" pitchFamily="34" charset="0"/>
              <a:buChar char="•"/>
            </a:pPr>
            <a:r>
              <a:rPr lang="en-GB" sz="3431" dirty="0">
                <a:sym typeface="Wingdings" pitchFamily="2" charset="2"/>
              </a:rPr>
              <a:t>…</a:t>
            </a:r>
          </a:p>
          <a:p>
            <a:pPr marL="816902" indent="-816902">
              <a:buFont typeface="Arial" panose="020B0604020202020204" pitchFamily="34" charset="0"/>
              <a:buChar char="•"/>
            </a:pPr>
            <a:r>
              <a:rPr lang="en-GB" sz="3431" dirty="0">
                <a:sym typeface="Wingdings" pitchFamily="2" charset="2"/>
              </a:rPr>
              <a:t>…</a:t>
            </a:r>
          </a:p>
          <a:p>
            <a:pPr marL="816902" indent="-816902">
              <a:buFont typeface="Arial" panose="020B0604020202020204" pitchFamily="34" charset="0"/>
              <a:buChar char="•"/>
            </a:pPr>
            <a:r>
              <a:rPr lang="en-GB" sz="3431" dirty="0">
                <a:sym typeface="Wingdings" pitchFamily="2" charset="2"/>
              </a:rPr>
              <a:t>…</a:t>
            </a:r>
            <a:endParaRPr lang="en-GB" sz="3431" dirty="0"/>
          </a:p>
          <a:p>
            <a:endParaRPr lang="en-GB" sz="3431" b="1" dirty="0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CA2E24AF-FC03-6125-301B-81D8808B95BD}"/>
              </a:ext>
            </a:extLst>
          </p:cNvPr>
          <p:cNvSpPr txBox="1"/>
          <p:nvPr/>
        </p:nvSpPr>
        <p:spPr>
          <a:xfrm>
            <a:off x="24340510" y="11225977"/>
            <a:ext cx="5660584" cy="17753649"/>
          </a:xfrm>
          <a:prstGeom prst="rect">
            <a:avLst/>
          </a:prstGeom>
          <a:noFill/>
        </p:spPr>
        <p:txBody>
          <a:bodyPr wrap="square" lIns="102920" rIns="0" rtlCol="0">
            <a:noAutofit/>
          </a:bodyPr>
          <a:lstStyle/>
          <a:p>
            <a:r>
              <a:rPr lang="en-GB" sz="5146" b="1" dirty="0"/>
              <a:t>Additional info</a:t>
            </a:r>
          </a:p>
          <a:p>
            <a:endParaRPr lang="en-GB" sz="5146" b="1" dirty="0"/>
          </a:p>
          <a:p>
            <a:r>
              <a:rPr lang="en-GB" sz="3431" dirty="0">
                <a:sym typeface="Wingdings" pitchFamily="2" charset="2"/>
              </a:rPr>
              <a:t>…</a:t>
            </a:r>
          </a:p>
          <a:p>
            <a:endParaRPr lang="en-GB" sz="5146" b="1" dirty="0"/>
          </a:p>
          <a:p>
            <a:endParaRPr lang="en-GB" sz="5146" b="1" dirty="0"/>
          </a:p>
          <a:p>
            <a:endParaRPr lang="en-GB" sz="5146" b="1" dirty="0"/>
          </a:p>
          <a:p>
            <a:endParaRPr lang="en-GB" sz="5146" b="1" dirty="0"/>
          </a:p>
          <a:p>
            <a:endParaRPr lang="en-GB" sz="5146" b="1" dirty="0"/>
          </a:p>
          <a:p>
            <a:endParaRPr lang="en-GB" sz="5146" b="1" dirty="0"/>
          </a:p>
          <a:p>
            <a:endParaRPr lang="en-GB" sz="5146" b="1" dirty="0"/>
          </a:p>
          <a:p>
            <a:endParaRPr lang="en-GB" sz="5146" b="1" dirty="0"/>
          </a:p>
          <a:p>
            <a:endParaRPr lang="en-GB" sz="5146" b="1" dirty="0"/>
          </a:p>
          <a:p>
            <a:endParaRPr lang="en-GB" sz="5146" b="1" dirty="0"/>
          </a:p>
          <a:p>
            <a:r>
              <a:rPr lang="en-GB" sz="3431" dirty="0">
                <a:sym typeface="Wingdings" pitchFamily="2" charset="2"/>
              </a:rPr>
              <a:t>…</a:t>
            </a:r>
          </a:p>
          <a:p>
            <a:endParaRPr lang="en-GB" sz="3431" b="1" dirty="0"/>
          </a:p>
          <a:p>
            <a:endParaRPr lang="en-GB" sz="3431" b="1" dirty="0"/>
          </a:p>
          <a:p>
            <a:endParaRPr lang="en-GB" sz="3431" b="1" dirty="0"/>
          </a:p>
          <a:p>
            <a:endParaRPr lang="en-GB" sz="3431" b="1" dirty="0"/>
          </a:p>
          <a:p>
            <a:endParaRPr lang="en-GB" sz="3431" b="1" dirty="0"/>
          </a:p>
          <a:p>
            <a:endParaRPr lang="en-GB" sz="3431" b="1" dirty="0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952EF3C7-3576-13A9-3866-0D7C48390875}"/>
              </a:ext>
            </a:extLst>
          </p:cNvPr>
          <p:cNvSpPr txBox="1"/>
          <p:nvPr/>
        </p:nvSpPr>
        <p:spPr>
          <a:xfrm>
            <a:off x="13030609" y="30999521"/>
            <a:ext cx="4532629" cy="620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31" b="1" dirty="0">
                <a:solidFill>
                  <a:srgbClr val="FFE863"/>
                </a:solidFill>
              </a:rPr>
              <a:t>Download the poster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62BD6B5-D85A-2114-E553-7FAF6BDB2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8531" y="28967985"/>
            <a:ext cx="2072493" cy="2058394"/>
          </a:xfrm>
          <a:prstGeom prst="rect">
            <a:avLst/>
          </a:prstGeom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507D57E9-EFD4-550F-4219-F8AFF09A0E54}"/>
              </a:ext>
            </a:extLst>
          </p:cNvPr>
          <p:cNvSpPr txBox="1"/>
          <p:nvPr/>
        </p:nvSpPr>
        <p:spPr>
          <a:xfrm>
            <a:off x="7144323" y="12209518"/>
            <a:ext cx="16305200" cy="4051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576" b="1" dirty="0">
                <a:solidFill>
                  <a:schemeClr val="bg1"/>
                </a:solidFill>
              </a:rPr>
              <a:t>Main finding </a:t>
            </a:r>
            <a:r>
              <a:rPr lang="en-GB" sz="8576" dirty="0">
                <a:solidFill>
                  <a:srgbClr val="A5CDF7"/>
                </a:solidFill>
              </a:rPr>
              <a:t>goes here,</a:t>
            </a:r>
          </a:p>
          <a:p>
            <a:pPr algn="ctr"/>
            <a:r>
              <a:rPr lang="en-GB" sz="8576" dirty="0">
                <a:solidFill>
                  <a:srgbClr val="A5CDF7"/>
                </a:solidFill>
              </a:rPr>
              <a:t>translated into </a:t>
            </a:r>
            <a:r>
              <a:rPr lang="en-GB" sz="8576" b="1" dirty="0">
                <a:solidFill>
                  <a:schemeClr val="bg1"/>
                </a:solidFill>
              </a:rPr>
              <a:t>plain English.</a:t>
            </a:r>
          </a:p>
          <a:p>
            <a:pPr algn="ctr"/>
            <a:r>
              <a:rPr lang="en-GB" sz="8576" b="1" dirty="0">
                <a:solidFill>
                  <a:schemeClr val="bg1"/>
                </a:solidFill>
              </a:rPr>
              <a:t>Emphasize </a:t>
            </a:r>
            <a:r>
              <a:rPr lang="en-GB" sz="8576" dirty="0">
                <a:solidFill>
                  <a:srgbClr val="A5CDF7"/>
                </a:solidFill>
              </a:rPr>
              <a:t>the important words.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CC6B0B0C-323B-D40F-EF0A-1507E9DB96ED}"/>
              </a:ext>
            </a:extLst>
          </p:cNvPr>
          <p:cNvSpPr txBox="1"/>
          <p:nvPr/>
        </p:nvSpPr>
        <p:spPr>
          <a:xfrm>
            <a:off x="10127213" y="17903015"/>
            <a:ext cx="10643997" cy="1148135"/>
          </a:xfrm>
          <a:prstGeom prst="rect">
            <a:avLst/>
          </a:prstGeom>
          <a:noFill/>
        </p:spPr>
        <p:txBody>
          <a:bodyPr wrap="square" lIns="102920" rIns="0" rtlCol="0">
            <a:spAutoFit/>
          </a:bodyPr>
          <a:lstStyle/>
          <a:p>
            <a:r>
              <a:rPr lang="en-GB" sz="6861" b="1" dirty="0">
                <a:solidFill>
                  <a:schemeClr val="bg1"/>
                </a:solidFill>
              </a:rPr>
              <a:t>Place main display item here</a:t>
            </a:r>
            <a:endParaRPr lang="en-GB" sz="3431" b="1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880592B-8648-2868-1ACB-0836A1F55A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619" y="21651391"/>
            <a:ext cx="5217485" cy="291141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BB56A7E-D2A2-9C92-7B08-D45C504F57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08093" y="14611505"/>
            <a:ext cx="5325417" cy="6583022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E9A96A4-5D02-1B32-4D2D-70294C80FB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08094" y="22824254"/>
            <a:ext cx="5340005" cy="304563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21B07F8-BCDE-4516-AEB8-FDAFC976C4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325" y="19353711"/>
            <a:ext cx="9036928" cy="738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52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46</Words>
  <Application>Microsoft Macintosh PowerPoint</Application>
  <PresentationFormat>Custom</PresentationFormat>
  <Paragraphs>56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Dirk Schindler</dc:creator>
  <cp:lastModifiedBy>Hawta Khayyat</cp:lastModifiedBy>
  <cp:revision>8</cp:revision>
  <dcterms:created xsi:type="dcterms:W3CDTF">2023-10-27T16:13:03Z</dcterms:created>
  <dcterms:modified xsi:type="dcterms:W3CDTF">2024-02-22T14:52:02Z</dcterms:modified>
</cp:coreProperties>
</file>